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9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ws.amazon.com/serverless/" TargetMode="Externa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Serverless on AWS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Serverless on AWS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Serverless is a way to describe the services, practices, and strategies that enables building more agile applications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to foster </a:t>
            </a:r>
            <a:r>
              <a:rPr lang="en-US" dirty="0" smtClean="0"/>
              <a:t>innovations </a:t>
            </a:r>
            <a:r>
              <a:rPr lang="en-US" dirty="0"/>
              <a:t>and responses to the changes </a:t>
            </a:r>
            <a:r>
              <a:rPr lang="en-US" dirty="0" smtClean="0"/>
              <a:t>faster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With </a:t>
            </a:r>
            <a:r>
              <a:rPr lang="en-US" dirty="0" err="1"/>
              <a:t>serverless</a:t>
            </a:r>
            <a:r>
              <a:rPr lang="en-US" dirty="0"/>
              <a:t> computing, infrastructure management tasks like capacity provisioning and patching are handled by AWS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developer can focus on only writing code that serves customers</a:t>
            </a:r>
          </a:p>
          <a:p>
            <a:endParaRPr lang="en-US" dirty="0"/>
          </a:p>
          <a:p>
            <a:r>
              <a:rPr lang="en-US" dirty="0"/>
              <a:t>Serverless services like AWS Lambda come with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automatic scaling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built-in high availability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and a pay-for-value billing model</a:t>
            </a:r>
          </a:p>
          <a:p>
            <a:endParaRPr lang="en-US" dirty="0"/>
          </a:p>
          <a:p>
            <a:r>
              <a:rPr lang="en-US" dirty="0"/>
              <a:t>Lambda is an event-driven compute service that enables to run code in response to events from over 150 natively-integrated AWS and SaaS sources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 </a:t>
            </a:r>
            <a:r>
              <a:rPr lang="en-US" dirty="0"/>
              <a:t>all without managing any servers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Build and run applications without thinking about servers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0250" y="3276600"/>
            <a:ext cx="1809750" cy="1809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Benefits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114550"/>
            <a:ext cx="9191625" cy="390525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5907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Serverless Services on AWS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Compute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590800"/>
            <a:ext cx="7562850" cy="225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Serverless Services on </a:t>
            </a:r>
            <a:r>
              <a:rPr lang="en-IN" dirty="0" smtClean="0"/>
              <a:t>AWS(2)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Application Integration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8267" y="1758631"/>
            <a:ext cx="11229975" cy="437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Serverless Services on </a:t>
            </a:r>
            <a:r>
              <a:rPr lang="en-IN" dirty="0" smtClean="0"/>
              <a:t>AWS(3)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Data Store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756356"/>
            <a:ext cx="752475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990600"/>
            <a:ext cx="579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</a:p>
          <a:p>
            <a:r>
              <a:rPr lang="en-US" dirty="0" smtClean="0">
                <a:hlinkClick r:id="rId2"/>
              </a:rPr>
              <a:t>AWS Serverless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3165</TotalTime>
  <Words>149</Words>
  <Application>Microsoft Office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Serverless on AWS</vt:lpstr>
      <vt:lpstr>Serverless on AWS</vt:lpstr>
      <vt:lpstr>Benefits</vt:lpstr>
      <vt:lpstr>Serverless Services on AWS</vt:lpstr>
      <vt:lpstr>Serverless Services on AWS(2)</vt:lpstr>
      <vt:lpstr>Serverless Services on AWS(3)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227</cp:revision>
  <dcterms:created xsi:type="dcterms:W3CDTF">2018-10-16T06:13:57Z</dcterms:created>
  <dcterms:modified xsi:type="dcterms:W3CDTF">2021-03-09T09:00:06Z</dcterms:modified>
</cp:coreProperties>
</file>

<file path=docProps/thumbnail.jpeg>
</file>